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7" d="100"/>
          <a:sy n="127" d="100"/>
        </p:scale>
        <p:origin x="-101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3200"/>
            </a:lvl1pPr>
            <a:lvl2pPr marL="548640" indent="-182880"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18288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3pPr>
            <a:lvl4pPr marL="1097280" indent="-18288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81800" y="335915"/>
            <a:ext cx="2057400" cy="4343400"/>
          </a:xfrm>
        </p:spPr>
        <p:txBody>
          <a:bodyPr/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matter what is preached just as long as it’s a church of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hrist?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" b="14076"/>
          <a:stretch/>
        </p:blipFill>
        <p:spPr bwMode="auto">
          <a:xfrm>
            <a:off x="199580" y="43180"/>
            <a:ext cx="6353621" cy="4928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323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-16201"/>
            <a:ext cx="9144000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659" y="1047750"/>
            <a:ext cx="8407893" cy="365760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“church of Christ” isn’t it?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really matters is: Are they sincere?”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“Nobody’s perfect”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“Is every mistake or error soul damning?”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9:14-16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57150"/>
            <a:ext cx="8381260" cy="79079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What’s So Bad with False TEACHING?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46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-16201"/>
            <a:ext cx="9144000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0703"/>
            <a:ext cx="8407893" cy="349224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hears the “lies” and doesn’t like it!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about just making “mistakes”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“Moses did what God said when he build the ark”.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about teaching things contrary to “sound doctrine”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4:3; Titus 2:1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God Is Listening!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23:23-27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43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-16201"/>
            <a:ext cx="9144000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23950"/>
            <a:ext cx="8407893" cy="3797047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14:25,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true witness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delivereth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souls; But he that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uttereth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lies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causeth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deceit. </a:t>
            </a: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Deceit is false teaching that sounds good. If it were obviously false listeners would reject it.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and fair speech… beguile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1260" cy="943381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Teaching is Deceit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23:27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3760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-16201"/>
            <a:ext cx="9144000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364464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requires a “faithful” us of His word.</a:t>
            </a:r>
          </a:p>
          <a:p>
            <a:pPr>
              <a:spcBef>
                <a:spcPts val="24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text and context matters! The Devil quoted scripture… out of context – Mt.4</a:t>
            </a:r>
          </a:p>
          <a:p>
            <a:pPr>
              <a:spcBef>
                <a:spcPts val="24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Rightly dividing…</a:t>
            </a:r>
          </a:p>
          <a:p>
            <a:pPr>
              <a:spcBef>
                <a:spcPts val="24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Perverting it destroys the souls of the false teacher / prophet – 2 Pet 3:16</a:t>
            </a:r>
          </a:p>
          <a:p>
            <a:pPr>
              <a:spcBef>
                <a:spcPts val="24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Damns the soul – Gal. 1:6-10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1260" cy="97155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It Matters </a:t>
            </a:r>
            <a:r>
              <a:rPr lang="en-US" sz="4000" u="sng" dirty="0" smtClean="0">
                <a:solidFill>
                  <a:srgbClr val="FFFF00"/>
                </a:solidFill>
              </a:rPr>
              <a:t>How</a:t>
            </a:r>
            <a:r>
              <a:rPr lang="en-US" sz="4000" dirty="0" smtClean="0">
                <a:solidFill>
                  <a:srgbClr val="FFFF00"/>
                </a:solidFill>
              </a:rPr>
              <a:t> We Speak God’s Word </a:t>
            </a:r>
            <a:r>
              <a:rPr lang="en-US" dirty="0" smtClean="0"/>
              <a:t>– 23:28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621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-16201"/>
            <a:ext cx="9144000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416047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V.28, …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straw to the wheat? </a:t>
            </a:r>
            <a:r>
              <a:rPr 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Jehovah. </a:t>
            </a:r>
            <a:endPara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can be eaten. Neither will kill you. But only one will nourish, only one will keep you alive!</a:t>
            </a:r>
          </a:p>
          <a:p>
            <a:pPr>
              <a:spcBef>
                <a:spcPts val="1800"/>
              </a:spcBef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no fellowship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5:11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9340" y="171450"/>
            <a:ext cx="8609860" cy="886231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False Teaching “Steals” the Word </a:t>
            </a:r>
            <a:r>
              <a:rPr lang="en-US" dirty="0" smtClean="0"/>
              <a:t>– 23:28,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010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-16201"/>
            <a:ext cx="9144000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89302"/>
            <a:ext cx="8407893" cy="349224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i="1" dirty="0">
                <a:solidFill>
                  <a:schemeClr val="bg1"/>
                </a:solidFill>
              </a:rPr>
              <a:t>Behold, I am against the prophets, </a:t>
            </a:r>
            <a:r>
              <a:rPr lang="en-US" i="1" dirty="0" err="1">
                <a:solidFill>
                  <a:schemeClr val="bg1"/>
                </a:solidFill>
              </a:rPr>
              <a:t>saith</a:t>
            </a:r>
            <a:r>
              <a:rPr lang="en-US" i="1" dirty="0">
                <a:solidFill>
                  <a:schemeClr val="bg1"/>
                </a:solidFill>
              </a:rPr>
              <a:t> Jehovah, that use their tongues, and say, He </a:t>
            </a:r>
            <a:r>
              <a:rPr lang="en-US" i="1" dirty="0" err="1">
                <a:solidFill>
                  <a:schemeClr val="bg1"/>
                </a:solidFill>
              </a:rPr>
              <a:t>saith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</a:rPr>
              <a:t>32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i="1" dirty="0" smtClean="0">
                <a:solidFill>
                  <a:schemeClr val="bg1"/>
                </a:solidFill>
              </a:rPr>
              <a:t>Behold, I am against them that prophesy lying dreams, </a:t>
            </a:r>
            <a:r>
              <a:rPr lang="en-US" i="1" dirty="0" err="1" smtClean="0">
                <a:solidFill>
                  <a:schemeClr val="bg1"/>
                </a:solidFill>
              </a:rPr>
              <a:t>saith</a:t>
            </a:r>
            <a:r>
              <a:rPr lang="en-US" i="1" dirty="0" smtClean="0">
                <a:solidFill>
                  <a:schemeClr val="bg1"/>
                </a:solidFill>
              </a:rPr>
              <a:t> Jehovah, and do tell them, and cause my people to err by their lies, and by their vain boasting: yet I sent them not, nor commanded them; neither do they profit this people at all, </a:t>
            </a:r>
            <a:r>
              <a:rPr lang="en-US" i="1" dirty="0" err="1" smtClean="0">
                <a:solidFill>
                  <a:schemeClr val="bg1"/>
                </a:solidFill>
              </a:rPr>
              <a:t>saith</a:t>
            </a:r>
            <a:r>
              <a:rPr lang="en-US" i="1" dirty="0" smtClean="0">
                <a:solidFill>
                  <a:schemeClr val="bg1"/>
                </a:solidFill>
              </a:rPr>
              <a:t> Jehovah.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1260" cy="886231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False Teaching Doesn’t Profit – </a:t>
            </a:r>
            <a:r>
              <a:rPr lang="en-US" dirty="0" smtClean="0"/>
              <a:t>23:31-32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848600" y="3486150"/>
            <a:ext cx="228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6715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867150"/>
            <a:ext cx="396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4248150"/>
            <a:ext cx="381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4248150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206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4" y="-16201"/>
            <a:ext cx="9144000" cy="51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873"/>
            <a:ext cx="8153400" cy="48658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715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If the Word of God is “wheat” we want the whole wheat! The whole counsel  of God’s word!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826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491</TotalTime>
  <Words>398</Words>
  <Application>Microsoft Office PowerPoint</Application>
  <PresentationFormat>On-screen Show (16:9)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Does it matter what is preached just as long as it’s a church of Christ?</vt:lpstr>
      <vt:lpstr>What’s So Bad with False TEACHING?</vt:lpstr>
      <vt:lpstr>God Is Listening! 23:23-27</vt:lpstr>
      <vt:lpstr>False Teaching is Deceit – 23:27</vt:lpstr>
      <vt:lpstr>It Matters How We Speak God’s Word – 23:28</vt:lpstr>
      <vt:lpstr>False Teaching “Steals” the Word – 23:28, 30</vt:lpstr>
      <vt:lpstr>False Teaching Doesn’t Profit – 23:31-32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WBCOC</cp:lastModifiedBy>
  <cp:revision>27</cp:revision>
  <dcterms:created xsi:type="dcterms:W3CDTF">2019-03-31T02:56:33Z</dcterms:created>
  <dcterms:modified xsi:type="dcterms:W3CDTF">2019-04-25T21:34:40Z</dcterms:modified>
</cp:coreProperties>
</file>